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5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4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59" r:id="rId20"/>
    <p:sldId id="260" r:id="rId21"/>
    <p:sldId id="282" r:id="rId22"/>
    <p:sldId id="283" r:id="rId23"/>
    <p:sldId id="285" r:id="rId25"/>
    <p:sldId id="287" r:id="rId26"/>
    <p:sldId id="284" r:id="rId27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 userDrawn="1">
          <p15:clr>
            <a:srgbClr val="A4A3A4"/>
          </p15:clr>
        </p15:guide>
        <p15:guide id="2" pos="37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31"/>
        <p:guide pos="378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654.xml"/><Relationship Id="rId32" Type="http://schemas.openxmlformats.org/officeDocument/2006/relationships/customXml" Target="../customXml/item1.xml"/><Relationship Id="rId31" Type="http://schemas.openxmlformats.org/officeDocument/2006/relationships/customXmlProps" Target="../customXml/itemProps653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6.xml"/><Relationship Id="rId32" Type="http://schemas.openxmlformats.org/officeDocument/2006/relationships/tags" Target="../tags/tag235.xml"/><Relationship Id="rId31" Type="http://schemas.openxmlformats.org/officeDocument/2006/relationships/tags" Target="../tags/tag234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tags" Target="../tags/tag205.xml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47.xml"/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5.xml"/><Relationship Id="rId16" Type="http://schemas.openxmlformats.org/officeDocument/2006/relationships/tags" Target="../tags/tag254.xml"/><Relationship Id="rId15" Type="http://schemas.openxmlformats.org/officeDocument/2006/relationships/tags" Target="../tags/tag253.xml"/><Relationship Id="rId14" Type="http://schemas.openxmlformats.org/officeDocument/2006/relationships/tags" Target="../tags/tag252.xml"/><Relationship Id="rId13" Type="http://schemas.openxmlformats.org/officeDocument/2006/relationships/tags" Target="../tags/tag251.xml"/><Relationship Id="rId12" Type="http://schemas.openxmlformats.org/officeDocument/2006/relationships/tags" Target="../tags/tag250.xml"/><Relationship Id="rId11" Type="http://schemas.openxmlformats.org/officeDocument/2006/relationships/tags" Target="../tags/tag249.xml"/><Relationship Id="rId10" Type="http://schemas.openxmlformats.org/officeDocument/2006/relationships/tags" Target="../tags/tag248.xml"/><Relationship Id="rId1" Type="http://schemas.openxmlformats.org/officeDocument/2006/relationships/tags" Target="../tags/tag23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69.xml"/><Relationship Id="rId13" Type="http://schemas.openxmlformats.org/officeDocument/2006/relationships/tags" Target="../tags/tag268.xml"/><Relationship Id="rId12" Type="http://schemas.openxmlformats.org/officeDocument/2006/relationships/tags" Target="../tags/tag267.xml"/><Relationship Id="rId11" Type="http://schemas.openxmlformats.org/officeDocument/2006/relationships/tags" Target="../tags/tag266.xml"/><Relationship Id="rId10" Type="http://schemas.openxmlformats.org/officeDocument/2006/relationships/tags" Target="../tags/tag265.xml"/><Relationship Id="rId1" Type="http://schemas.openxmlformats.org/officeDocument/2006/relationships/tags" Target="../tags/tag25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tags" Target="../tags/tag27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2.xml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7.xml"/><Relationship Id="rId23" Type="http://schemas.openxmlformats.org/officeDocument/2006/relationships/tags" Target="../tags/tag306.xml"/><Relationship Id="rId22" Type="http://schemas.openxmlformats.org/officeDocument/2006/relationships/tags" Target="../tags/tag305.xml"/><Relationship Id="rId21" Type="http://schemas.openxmlformats.org/officeDocument/2006/relationships/tags" Target="../tags/tag304.xml"/><Relationship Id="rId20" Type="http://schemas.openxmlformats.org/officeDocument/2006/relationships/tags" Target="../tags/tag303.xml"/><Relationship Id="rId2" Type="http://schemas.openxmlformats.org/officeDocument/2006/relationships/tags" Target="../tags/tag285.xml"/><Relationship Id="rId19" Type="http://schemas.openxmlformats.org/officeDocument/2006/relationships/tags" Target="../tags/tag302.xml"/><Relationship Id="rId18" Type="http://schemas.openxmlformats.org/officeDocument/2006/relationships/tags" Target="../tags/tag301.xml"/><Relationship Id="rId17" Type="http://schemas.openxmlformats.org/officeDocument/2006/relationships/tags" Target="../tags/tag300.xml"/><Relationship Id="rId16" Type="http://schemas.openxmlformats.org/officeDocument/2006/relationships/tags" Target="../tags/tag299.xml"/><Relationship Id="rId15" Type="http://schemas.openxmlformats.org/officeDocument/2006/relationships/tags" Target="../tags/tag298.xml"/><Relationship Id="rId14" Type="http://schemas.openxmlformats.org/officeDocument/2006/relationships/tags" Target="../tags/tag297.xml"/><Relationship Id="rId13" Type="http://schemas.openxmlformats.org/officeDocument/2006/relationships/tags" Target="../tags/tag296.xml"/><Relationship Id="rId12" Type="http://schemas.openxmlformats.org/officeDocument/2006/relationships/tags" Target="../tags/tag295.xml"/><Relationship Id="rId11" Type="http://schemas.openxmlformats.org/officeDocument/2006/relationships/tags" Target="../tags/tag294.xml"/><Relationship Id="rId10" Type="http://schemas.openxmlformats.org/officeDocument/2006/relationships/tags" Target="../tags/tag293.xml"/><Relationship Id="rId1" Type="http://schemas.openxmlformats.org/officeDocument/2006/relationships/tags" Target="../tags/tag28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tags" Target="../tags/tag315.xml"/><Relationship Id="rId7" Type="http://schemas.openxmlformats.org/officeDocument/2006/relationships/tags" Target="../tags/tag314.xml"/><Relationship Id="rId6" Type="http://schemas.openxmlformats.org/officeDocument/2006/relationships/tags" Target="../tags/tag313.xml"/><Relationship Id="rId5" Type="http://schemas.openxmlformats.org/officeDocument/2006/relationships/tags" Target="../tags/tag312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2.xml"/><Relationship Id="rId44" Type="http://schemas.openxmlformats.org/officeDocument/2006/relationships/tags" Target="../tags/tag351.xml"/><Relationship Id="rId43" Type="http://schemas.openxmlformats.org/officeDocument/2006/relationships/tags" Target="../tags/tag350.xml"/><Relationship Id="rId42" Type="http://schemas.openxmlformats.org/officeDocument/2006/relationships/tags" Target="../tags/tag349.xml"/><Relationship Id="rId41" Type="http://schemas.openxmlformats.org/officeDocument/2006/relationships/tags" Target="../tags/tag348.xml"/><Relationship Id="rId40" Type="http://schemas.openxmlformats.org/officeDocument/2006/relationships/tags" Target="../tags/tag347.xml"/><Relationship Id="rId4" Type="http://schemas.openxmlformats.org/officeDocument/2006/relationships/tags" Target="../tags/tag311.xml"/><Relationship Id="rId39" Type="http://schemas.openxmlformats.org/officeDocument/2006/relationships/tags" Target="../tags/tag346.xml"/><Relationship Id="rId38" Type="http://schemas.openxmlformats.org/officeDocument/2006/relationships/tags" Target="../tags/tag345.xml"/><Relationship Id="rId37" Type="http://schemas.openxmlformats.org/officeDocument/2006/relationships/tags" Target="../tags/tag344.xml"/><Relationship Id="rId36" Type="http://schemas.openxmlformats.org/officeDocument/2006/relationships/tags" Target="../tags/tag343.xml"/><Relationship Id="rId35" Type="http://schemas.openxmlformats.org/officeDocument/2006/relationships/tags" Target="../tags/tag342.xml"/><Relationship Id="rId34" Type="http://schemas.openxmlformats.org/officeDocument/2006/relationships/tags" Target="../tags/tag341.xml"/><Relationship Id="rId33" Type="http://schemas.openxmlformats.org/officeDocument/2006/relationships/tags" Target="../tags/tag340.xml"/><Relationship Id="rId32" Type="http://schemas.openxmlformats.org/officeDocument/2006/relationships/tags" Target="../tags/tag339.xml"/><Relationship Id="rId31" Type="http://schemas.openxmlformats.org/officeDocument/2006/relationships/tags" Target="../tags/tag338.xml"/><Relationship Id="rId30" Type="http://schemas.openxmlformats.org/officeDocument/2006/relationships/tags" Target="../tags/tag337.xml"/><Relationship Id="rId3" Type="http://schemas.openxmlformats.org/officeDocument/2006/relationships/tags" Target="../tags/tag310.xml"/><Relationship Id="rId29" Type="http://schemas.openxmlformats.org/officeDocument/2006/relationships/tags" Target="../tags/tag336.xml"/><Relationship Id="rId28" Type="http://schemas.openxmlformats.org/officeDocument/2006/relationships/tags" Target="../tags/tag335.xml"/><Relationship Id="rId27" Type="http://schemas.openxmlformats.org/officeDocument/2006/relationships/tags" Target="../tags/tag334.xml"/><Relationship Id="rId26" Type="http://schemas.openxmlformats.org/officeDocument/2006/relationships/tags" Target="../tags/tag333.xml"/><Relationship Id="rId25" Type="http://schemas.openxmlformats.org/officeDocument/2006/relationships/tags" Target="../tags/tag332.xml"/><Relationship Id="rId24" Type="http://schemas.openxmlformats.org/officeDocument/2006/relationships/tags" Target="../tags/tag331.xml"/><Relationship Id="rId23" Type="http://schemas.openxmlformats.org/officeDocument/2006/relationships/tags" Target="../tags/tag330.xml"/><Relationship Id="rId22" Type="http://schemas.openxmlformats.org/officeDocument/2006/relationships/tags" Target="../tags/tag329.xml"/><Relationship Id="rId21" Type="http://schemas.openxmlformats.org/officeDocument/2006/relationships/tags" Target="../tags/tag328.xml"/><Relationship Id="rId20" Type="http://schemas.openxmlformats.org/officeDocument/2006/relationships/tags" Target="../tags/tag327.xml"/><Relationship Id="rId2" Type="http://schemas.openxmlformats.org/officeDocument/2006/relationships/tags" Target="../tags/tag309.xml"/><Relationship Id="rId19" Type="http://schemas.openxmlformats.org/officeDocument/2006/relationships/tags" Target="../tags/tag326.xml"/><Relationship Id="rId18" Type="http://schemas.openxmlformats.org/officeDocument/2006/relationships/tags" Target="../tags/tag325.xml"/><Relationship Id="rId17" Type="http://schemas.openxmlformats.org/officeDocument/2006/relationships/tags" Target="../tags/tag324.xml"/><Relationship Id="rId16" Type="http://schemas.openxmlformats.org/officeDocument/2006/relationships/tags" Target="../tags/tag323.xml"/><Relationship Id="rId15" Type="http://schemas.openxmlformats.org/officeDocument/2006/relationships/tags" Target="../tags/tag322.xml"/><Relationship Id="rId14" Type="http://schemas.openxmlformats.org/officeDocument/2006/relationships/tags" Target="../tags/tag321.xml"/><Relationship Id="rId13" Type="http://schemas.openxmlformats.org/officeDocument/2006/relationships/tags" Target="../tags/tag320.xml"/><Relationship Id="rId12" Type="http://schemas.openxmlformats.org/officeDocument/2006/relationships/tags" Target="../tags/tag319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tags" Target="../tags/tag30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tags" Target="../tags/tag355.xml"/></Relationships>
</file>

<file path=ppt/slides/_rels/slide21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1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57.xml"/><Relationship Id="rId92" Type="http://schemas.openxmlformats.org/officeDocument/2006/relationships/tags" Target="../tags/tag456.xml"/><Relationship Id="rId91" Type="http://schemas.openxmlformats.org/officeDocument/2006/relationships/tags" Target="../tags/tag455.xml"/><Relationship Id="rId90" Type="http://schemas.openxmlformats.org/officeDocument/2006/relationships/tags" Target="../tags/tag454.xml"/><Relationship Id="rId9" Type="http://schemas.openxmlformats.org/officeDocument/2006/relationships/tags" Target="../tags/tag373.xml"/><Relationship Id="rId89" Type="http://schemas.openxmlformats.org/officeDocument/2006/relationships/tags" Target="../tags/tag453.xml"/><Relationship Id="rId88" Type="http://schemas.openxmlformats.org/officeDocument/2006/relationships/tags" Target="../tags/tag452.xml"/><Relationship Id="rId87" Type="http://schemas.openxmlformats.org/officeDocument/2006/relationships/tags" Target="../tags/tag451.xml"/><Relationship Id="rId86" Type="http://schemas.openxmlformats.org/officeDocument/2006/relationships/tags" Target="../tags/tag450.xml"/><Relationship Id="rId85" Type="http://schemas.openxmlformats.org/officeDocument/2006/relationships/tags" Target="../tags/tag449.xml"/><Relationship Id="rId84" Type="http://schemas.openxmlformats.org/officeDocument/2006/relationships/tags" Target="../tags/tag448.xml"/><Relationship Id="rId83" Type="http://schemas.openxmlformats.org/officeDocument/2006/relationships/tags" Target="../tags/tag447.xml"/><Relationship Id="rId82" Type="http://schemas.openxmlformats.org/officeDocument/2006/relationships/tags" Target="../tags/tag446.xml"/><Relationship Id="rId81" Type="http://schemas.openxmlformats.org/officeDocument/2006/relationships/tags" Target="../tags/tag445.xml"/><Relationship Id="rId80" Type="http://schemas.openxmlformats.org/officeDocument/2006/relationships/tags" Target="../tags/tag444.xml"/><Relationship Id="rId8" Type="http://schemas.openxmlformats.org/officeDocument/2006/relationships/tags" Target="../tags/tag372.xml"/><Relationship Id="rId79" Type="http://schemas.openxmlformats.org/officeDocument/2006/relationships/tags" Target="../tags/tag443.xml"/><Relationship Id="rId78" Type="http://schemas.openxmlformats.org/officeDocument/2006/relationships/tags" Target="../tags/tag442.xml"/><Relationship Id="rId77" Type="http://schemas.openxmlformats.org/officeDocument/2006/relationships/tags" Target="../tags/tag441.xml"/><Relationship Id="rId76" Type="http://schemas.openxmlformats.org/officeDocument/2006/relationships/tags" Target="../tags/tag440.xml"/><Relationship Id="rId75" Type="http://schemas.openxmlformats.org/officeDocument/2006/relationships/tags" Target="../tags/tag439.xml"/><Relationship Id="rId74" Type="http://schemas.openxmlformats.org/officeDocument/2006/relationships/tags" Target="../tags/tag438.xml"/><Relationship Id="rId73" Type="http://schemas.openxmlformats.org/officeDocument/2006/relationships/tags" Target="../tags/tag437.xml"/><Relationship Id="rId72" Type="http://schemas.openxmlformats.org/officeDocument/2006/relationships/tags" Target="../tags/tag436.xml"/><Relationship Id="rId71" Type="http://schemas.openxmlformats.org/officeDocument/2006/relationships/tags" Target="../tags/tag435.xml"/><Relationship Id="rId70" Type="http://schemas.openxmlformats.org/officeDocument/2006/relationships/tags" Target="../tags/tag434.xml"/><Relationship Id="rId7" Type="http://schemas.openxmlformats.org/officeDocument/2006/relationships/tags" Target="../tags/tag371.xml"/><Relationship Id="rId69" Type="http://schemas.openxmlformats.org/officeDocument/2006/relationships/tags" Target="../tags/tag433.xml"/><Relationship Id="rId68" Type="http://schemas.openxmlformats.org/officeDocument/2006/relationships/tags" Target="../tags/tag432.xml"/><Relationship Id="rId67" Type="http://schemas.openxmlformats.org/officeDocument/2006/relationships/tags" Target="../tags/tag431.xml"/><Relationship Id="rId66" Type="http://schemas.openxmlformats.org/officeDocument/2006/relationships/tags" Target="../tags/tag430.xml"/><Relationship Id="rId65" Type="http://schemas.openxmlformats.org/officeDocument/2006/relationships/tags" Target="../tags/tag429.xml"/><Relationship Id="rId64" Type="http://schemas.openxmlformats.org/officeDocument/2006/relationships/tags" Target="../tags/tag428.xml"/><Relationship Id="rId63" Type="http://schemas.openxmlformats.org/officeDocument/2006/relationships/tags" Target="../tags/tag427.xml"/><Relationship Id="rId62" Type="http://schemas.openxmlformats.org/officeDocument/2006/relationships/tags" Target="../tags/tag426.xml"/><Relationship Id="rId61" Type="http://schemas.openxmlformats.org/officeDocument/2006/relationships/tags" Target="../tags/tag425.xml"/><Relationship Id="rId60" Type="http://schemas.openxmlformats.org/officeDocument/2006/relationships/tags" Target="../tags/tag424.xml"/><Relationship Id="rId6" Type="http://schemas.openxmlformats.org/officeDocument/2006/relationships/tags" Target="../tags/tag370.xml"/><Relationship Id="rId59" Type="http://schemas.openxmlformats.org/officeDocument/2006/relationships/tags" Target="../tags/tag423.xml"/><Relationship Id="rId58" Type="http://schemas.openxmlformats.org/officeDocument/2006/relationships/tags" Target="../tags/tag422.xml"/><Relationship Id="rId57" Type="http://schemas.openxmlformats.org/officeDocument/2006/relationships/tags" Target="../tags/tag421.xml"/><Relationship Id="rId56" Type="http://schemas.openxmlformats.org/officeDocument/2006/relationships/tags" Target="../tags/tag420.xml"/><Relationship Id="rId55" Type="http://schemas.openxmlformats.org/officeDocument/2006/relationships/tags" Target="../tags/tag419.xml"/><Relationship Id="rId54" Type="http://schemas.openxmlformats.org/officeDocument/2006/relationships/tags" Target="../tags/tag418.xml"/><Relationship Id="rId53" Type="http://schemas.openxmlformats.org/officeDocument/2006/relationships/tags" Target="../tags/tag417.xml"/><Relationship Id="rId52" Type="http://schemas.openxmlformats.org/officeDocument/2006/relationships/tags" Target="../tags/tag416.xml"/><Relationship Id="rId51" Type="http://schemas.openxmlformats.org/officeDocument/2006/relationships/tags" Target="../tags/tag415.xml"/><Relationship Id="rId50" Type="http://schemas.openxmlformats.org/officeDocument/2006/relationships/tags" Target="../tags/tag414.xml"/><Relationship Id="rId5" Type="http://schemas.openxmlformats.org/officeDocument/2006/relationships/tags" Target="../tags/tag369.xml"/><Relationship Id="rId49" Type="http://schemas.openxmlformats.org/officeDocument/2006/relationships/tags" Target="../tags/tag413.xml"/><Relationship Id="rId48" Type="http://schemas.openxmlformats.org/officeDocument/2006/relationships/tags" Target="../tags/tag412.xml"/><Relationship Id="rId47" Type="http://schemas.openxmlformats.org/officeDocument/2006/relationships/tags" Target="../tags/tag411.xml"/><Relationship Id="rId46" Type="http://schemas.openxmlformats.org/officeDocument/2006/relationships/tags" Target="../tags/tag410.xml"/><Relationship Id="rId45" Type="http://schemas.openxmlformats.org/officeDocument/2006/relationships/tags" Target="../tags/tag409.xml"/><Relationship Id="rId44" Type="http://schemas.openxmlformats.org/officeDocument/2006/relationships/tags" Target="../tags/tag408.xml"/><Relationship Id="rId43" Type="http://schemas.openxmlformats.org/officeDocument/2006/relationships/tags" Target="../tags/tag407.xml"/><Relationship Id="rId42" Type="http://schemas.openxmlformats.org/officeDocument/2006/relationships/tags" Target="../tags/tag406.xml"/><Relationship Id="rId41" Type="http://schemas.openxmlformats.org/officeDocument/2006/relationships/tags" Target="../tags/tag405.xml"/><Relationship Id="rId40" Type="http://schemas.openxmlformats.org/officeDocument/2006/relationships/tags" Target="../tags/tag404.xml"/><Relationship Id="rId4" Type="http://schemas.openxmlformats.org/officeDocument/2006/relationships/tags" Target="../tags/tag368.xml"/><Relationship Id="rId39" Type="http://schemas.openxmlformats.org/officeDocument/2006/relationships/tags" Target="../tags/tag403.xml"/><Relationship Id="rId38" Type="http://schemas.openxmlformats.org/officeDocument/2006/relationships/tags" Target="../tags/tag402.xml"/><Relationship Id="rId37" Type="http://schemas.openxmlformats.org/officeDocument/2006/relationships/tags" Target="../tags/tag401.xml"/><Relationship Id="rId36" Type="http://schemas.openxmlformats.org/officeDocument/2006/relationships/tags" Target="../tags/tag400.xml"/><Relationship Id="rId35" Type="http://schemas.openxmlformats.org/officeDocument/2006/relationships/tags" Target="../tags/tag399.xml"/><Relationship Id="rId34" Type="http://schemas.openxmlformats.org/officeDocument/2006/relationships/tags" Target="../tags/tag398.xml"/><Relationship Id="rId33" Type="http://schemas.openxmlformats.org/officeDocument/2006/relationships/tags" Target="../tags/tag397.xml"/><Relationship Id="rId32" Type="http://schemas.openxmlformats.org/officeDocument/2006/relationships/tags" Target="../tags/tag396.xml"/><Relationship Id="rId31" Type="http://schemas.openxmlformats.org/officeDocument/2006/relationships/tags" Target="../tags/tag395.xml"/><Relationship Id="rId30" Type="http://schemas.openxmlformats.org/officeDocument/2006/relationships/tags" Target="../tags/tag394.xml"/><Relationship Id="rId3" Type="http://schemas.openxmlformats.org/officeDocument/2006/relationships/tags" Target="../tags/tag367.xml"/><Relationship Id="rId29" Type="http://schemas.openxmlformats.org/officeDocument/2006/relationships/tags" Target="../tags/tag393.xml"/><Relationship Id="rId28" Type="http://schemas.openxmlformats.org/officeDocument/2006/relationships/tags" Target="../tags/tag392.xml"/><Relationship Id="rId27" Type="http://schemas.openxmlformats.org/officeDocument/2006/relationships/tags" Target="../tags/tag391.xml"/><Relationship Id="rId26" Type="http://schemas.openxmlformats.org/officeDocument/2006/relationships/tags" Target="../tags/tag390.xml"/><Relationship Id="rId25" Type="http://schemas.openxmlformats.org/officeDocument/2006/relationships/tags" Target="../tags/tag389.xml"/><Relationship Id="rId24" Type="http://schemas.openxmlformats.org/officeDocument/2006/relationships/tags" Target="../tags/tag388.xml"/><Relationship Id="rId23" Type="http://schemas.openxmlformats.org/officeDocument/2006/relationships/tags" Target="../tags/tag387.xml"/><Relationship Id="rId22" Type="http://schemas.openxmlformats.org/officeDocument/2006/relationships/tags" Target="../tags/tag386.xml"/><Relationship Id="rId21" Type="http://schemas.openxmlformats.org/officeDocument/2006/relationships/tags" Target="../tags/tag385.xml"/><Relationship Id="rId20" Type="http://schemas.openxmlformats.org/officeDocument/2006/relationships/tags" Target="../tags/tag384.xml"/><Relationship Id="rId2" Type="http://schemas.openxmlformats.org/officeDocument/2006/relationships/tags" Target="../tags/tag366.xml"/><Relationship Id="rId19" Type="http://schemas.openxmlformats.org/officeDocument/2006/relationships/tags" Target="../tags/tag383.xml"/><Relationship Id="rId18" Type="http://schemas.openxmlformats.org/officeDocument/2006/relationships/tags" Target="../tags/tag382.xml"/><Relationship Id="rId17" Type="http://schemas.openxmlformats.org/officeDocument/2006/relationships/tags" Target="../tags/tag381.xml"/><Relationship Id="rId16" Type="http://schemas.openxmlformats.org/officeDocument/2006/relationships/tags" Target="../tags/tag380.xml"/><Relationship Id="rId15" Type="http://schemas.openxmlformats.org/officeDocument/2006/relationships/tags" Target="../tags/tag379.xml"/><Relationship Id="rId14" Type="http://schemas.openxmlformats.org/officeDocument/2006/relationships/tags" Target="../tags/tag378.xml"/><Relationship Id="rId13" Type="http://schemas.openxmlformats.org/officeDocument/2006/relationships/tags" Target="../tags/tag377.xml"/><Relationship Id="rId12" Type="http://schemas.openxmlformats.org/officeDocument/2006/relationships/tags" Target="../tags/tag376.xml"/><Relationship Id="rId11" Type="http://schemas.openxmlformats.org/officeDocument/2006/relationships/tags" Target="../tags/tag375.xml"/><Relationship Id="rId10" Type="http://schemas.openxmlformats.org/officeDocument/2006/relationships/tags" Target="../tags/tag374.xml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49.xml"/><Relationship Id="rId92" Type="http://schemas.openxmlformats.org/officeDocument/2006/relationships/tags" Target="../tags/tag548.xml"/><Relationship Id="rId91" Type="http://schemas.openxmlformats.org/officeDocument/2006/relationships/tags" Target="../tags/tag547.xml"/><Relationship Id="rId90" Type="http://schemas.openxmlformats.org/officeDocument/2006/relationships/tags" Target="../tags/tag546.xml"/><Relationship Id="rId9" Type="http://schemas.openxmlformats.org/officeDocument/2006/relationships/tags" Target="../tags/tag465.xml"/><Relationship Id="rId89" Type="http://schemas.openxmlformats.org/officeDocument/2006/relationships/tags" Target="../tags/tag545.xml"/><Relationship Id="rId88" Type="http://schemas.openxmlformats.org/officeDocument/2006/relationships/tags" Target="../tags/tag544.xml"/><Relationship Id="rId87" Type="http://schemas.openxmlformats.org/officeDocument/2006/relationships/tags" Target="../tags/tag543.xml"/><Relationship Id="rId86" Type="http://schemas.openxmlformats.org/officeDocument/2006/relationships/tags" Target="../tags/tag542.xml"/><Relationship Id="rId85" Type="http://schemas.openxmlformats.org/officeDocument/2006/relationships/tags" Target="../tags/tag541.xml"/><Relationship Id="rId84" Type="http://schemas.openxmlformats.org/officeDocument/2006/relationships/tags" Target="../tags/tag540.xml"/><Relationship Id="rId83" Type="http://schemas.openxmlformats.org/officeDocument/2006/relationships/tags" Target="../tags/tag539.xml"/><Relationship Id="rId82" Type="http://schemas.openxmlformats.org/officeDocument/2006/relationships/tags" Target="../tags/tag538.xml"/><Relationship Id="rId81" Type="http://schemas.openxmlformats.org/officeDocument/2006/relationships/tags" Target="../tags/tag537.xml"/><Relationship Id="rId80" Type="http://schemas.openxmlformats.org/officeDocument/2006/relationships/tags" Target="../tags/tag536.xml"/><Relationship Id="rId8" Type="http://schemas.openxmlformats.org/officeDocument/2006/relationships/tags" Target="../tags/tag464.xml"/><Relationship Id="rId79" Type="http://schemas.openxmlformats.org/officeDocument/2006/relationships/tags" Target="../tags/tag535.xml"/><Relationship Id="rId78" Type="http://schemas.openxmlformats.org/officeDocument/2006/relationships/tags" Target="../tags/tag534.xml"/><Relationship Id="rId77" Type="http://schemas.openxmlformats.org/officeDocument/2006/relationships/tags" Target="../tags/tag533.xml"/><Relationship Id="rId76" Type="http://schemas.openxmlformats.org/officeDocument/2006/relationships/tags" Target="../tags/tag532.xml"/><Relationship Id="rId75" Type="http://schemas.openxmlformats.org/officeDocument/2006/relationships/tags" Target="../tags/tag531.xml"/><Relationship Id="rId74" Type="http://schemas.openxmlformats.org/officeDocument/2006/relationships/tags" Target="../tags/tag530.xml"/><Relationship Id="rId73" Type="http://schemas.openxmlformats.org/officeDocument/2006/relationships/tags" Target="../tags/tag529.xml"/><Relationship Id="rId72" Type="http://schemas.openxmlformats.org/officeDocument/2006/relationships/tags" Target="../tags/tag528.xml"/><Relationship Id="rId71" Type="http://schemas.openxmlformats.org/officeDocument/2006/relationships/tags" Target="../tags/tag527.xml"/><Relationship Id="rId70" Type="http://schemas.openxmlformats.org/officeDocument/2006/relationships/tags" Target="../tags/tag526.xml"/><Relationship Id="rId7" Type="http://schemas.openxmlformats.org/officeDocument/2006/relationships/tags" Target="../tags/tag463.xml"/><Relationship Id="rId69" Type="http://schemas.openxmlformats.org/officeDocument/2006/relationships/tags" Target="../tags/tag525.xml"/><Relationship Id="rId68" Type="http://schemas.openxmlformats.org/officeDocument/2006/relationships/tags" Target="../tags/tag524.xml"/><Relationship Id="rId67" Type="http://schemas.openxmlformats.org/officeDocument/2006/relationships/tags" Target="../tags/tag523.xml"/><Relationship Id="rId66" Type="http://schemas.openxmlformats.org/officeDocument/2006/relationships/tags" Target="../tags/tag522.xml"/><Relationship Id="rId65" Type="http://schemas.openxmlformats.org/officeDocument/2006/relationships/tags" Target="../tags/tag521.xml"/><Relationship Id="rId64" Type="http://schemas.openxmlformats.org/officeDocument/2006/relationships/tags" Target="../tags/tag520.xml"/><Relationship Id="rId63" Type="http://schemas.openxmlformats.org/officeDocument/2006/relationships/tags" Target="../tags/tag519.xml"/><Relationship Id="rId62" Type="http://schemas.openxmlformats.org/officeDocument/2006/relationships/tags" Target="../tags/tag518.xml"/><Relationship Id="rId61" Type="http://schemas.openxmlformats.org/officeDocument/2006/relationships/tags" Target="../tags/tag517.xml"/><Relationship Id="rId60" Type="http://schemas.openxmlformats.org/officeDocument/2006/relationships/tags" Target="../tags/tag516.xml"/><Relationship Id="rId6" Type="http://schemas.openxmlformats.org/officeDocument/2006/relationships/tags" Target="../tags/tag462.xml"/><Relationship Id="rId59" Type="http://schemas.openxmlformats.org/officeDocument/2006/relationships/tags" Target="../tags/tag515.xml"/><Relationship Id="rId58" Type="http://schemas.openxmlformats.org/officeDocument/2006/relationships/tags" Target="../tags/tag514.xml"/><Relationship Id="rId57" Type="http://schemas.openxmlformats.org/officeDocument/2006/relationships/tags" Target="../tags/tag513.xml"/><Relationship Id="rId56" Type="http://schemas.openxmlformats.org/officeDocument/2006/relationships/tags" Target="../tags/tag512.xml"/><Relationship Id="rId55" Type="http://schemas.openxmlformats.org/officeDocument/2006/relationships/tags" Target="../tags/tag511.xml"/><Relationship Id="rId54" Type="http://schemas.openxmlformats.org/officeDocument/2006/relationships/tags" Target="../tags/tag510.xml"/><Relationship Id="rId53" Type="http://schemas.openxmlformats.org/officeDocument/2006/relationships/tags" Target="../tags/tag509.xml"/><Relationship Id="rId52" Type="http://schemas.openxmlformats.org/officeDocument/2006/relationships/tags" Target="../tags/tag508.xml"/><Relationship Id="rId51" Type="http://schemas.openxmlformats.org/officeDocument/2006/relationships/tags" Target="../tags/tag507.xml"/><Relationship Id="rId50" Type="http://schemas.openxmlformats.org/officeDocument/2006/relationships/tags" Target="../tags/tag506.xml"/><Relationship Id="rId5" Type="http://schemas.openxmlformats.org/officeDocument/2006/relationships/tags" Target="../tags/tag461.xml"/><Relationship Id="rId49" Type="http://schemas.openxmlformats.org/officeDocument/2006/relationships/tags" Target="../tags/tag505.xml"/><Relationship Id="rId48" Type="http://schemas.openxmlformats.org/officeDocument/2006/relationships/tags" Target="../tags/tag504.xml"/><Relationship Id="rId47" Type="http://schemas.openxmlformats.org/officeDocument/2006/relationships/tags" Target="../tags/tag503.xml"/><Relationship Id="rId46" Type="http://schemas.openxmlformats.org/officeDocument/2006/relationships/tags" Target="../tags/tag502.xml"/><Relationship Id="rId45" Type="http://schemas.openxmlformats.org/officeDocument/2006/relationships/tags" Target="../tags/tag501.xml"/><Relationship Id="rId44" Type="http://schemas.openxmlformats.org/officeDocument/2006/relationships/tags" Target="../tags/tag500.xml"/><Relationship Id="rId43" Type="http://schemas.openxmlformats.org/officeDocument/2006/relationships/tags" Target="../tags/tag499.xml"/><Relationship Id="rId42" Type="http://schemas.openxmlformats.org/officeDocument/2006/relationships/tags" Target="../tags/tag498.xml"/><Relationship Id="rId41" Type="http://schemas.openxmlformats.org/officeDocument/2006/relationships/tags" Target="../tags/tag497.xml"/><Relationship Id="rId40" Type="http://schemas.openxmlformats.org/officeDocument/2006/relationships/tags" Target="../tags/tag496.xml"/><Relationship Id="rId4" Type="http://schemas.openxmlformats.org/officeDocument/2006/relationships/tags" Target="../tags/tag460.xml"/><Relationship Id="rId39" Type="http://schemas.openxmlformats.org/officeDocument/2006/relationships/tags" Target="../tags/tag495.xml"/><Relationship Id="rId38" Type="http://schemas.openxmlformats.org/officeDocument/2006/relationships/tags" Target="../tags/tag494.xml"/><Relationship Id="rId37" Type="http://schemas.openxmlformats.org/officeDocument/2006/relationships/tags" Target="../tags/tag493.xml"/><Relationship Id="rId36" Type="http://schemas.openxmlformats.org/officeDocument/2006/relationships/tags" Target="../tags/tag492.xml"/><Relationship Id="rId35" Type="http://schemas.openxmlformats.org/officeDocument/2006/relationships/tags" Target="../tags/tag491.xml"/><Relationship Id="rId34" Type="http://schemas.openxmlformats.org/officeDocument/2006/relationships/tags" Target="../tags/tag490.xml"/><Relationship Id="rId33" Type="http://schemas.openxmlformats.org/officeDocument/2006/relationships/tags" Target="../tags/tag489.xml"/><Relationship Id="rId32" Type="http://schemas.openxmlformats.org/officeDocument/2006/relationships/tags" Target="../tags/tag488.xml"/><Relationship Id="rId31" Type="http://schemas.openxmlformats.org/officeDocument/2006/relationships/tags" Target="../tags/tag487.xml"/><Relationship Id="rId30" Type="http://schemas.openxmlformats.org/officeDocument/2006/relationships/tags" Target="../tags/tag486.xml"/><Relationship Id="rId3" Type="http://schemas.openxmlformats.org/officeDocument/2006/relationships/tags" Target="../tags/tag459.xml"/><Relationship Id="rId29" Type="http://schemas.openxmlformats.org/officeDocument/2006/relationships/tags" Target="../tags/tag485.xml"/><Relationship Id="rId28" Type="http://schemas.openxmlformats.org/officeDocument/2006/relationships/tags" Target="../tags/tag484.xml"/><Relationship Id="rId27" Type="http://schemas.openxmlformats.org/officeDocument/2006/relationships/tags" Target="../tags/tag483.xml"/><Relationship Id="rId26" Type="http://schemas.openxmlformats.org/officeDocument/2006/relationships/tags" Target="../tags/tag482.xml"/><Relationship Id="rId25" Type="http://schemas.openxmlformats.org/officeDocument/2006/relationships/tags" Target="../tags/tag481.xml"/><Relationship Id="rId24" Type="http://schemas.openxmlformats.org/officeDocument/2006/relationships/tags" Target="../tags/tag480.xml"/><Relationship Id="rId23" Type="http://schemas.openxmlformats.org/officeDocument/2006/relationships/tags" Target="../tags/tag479.xml"/><Relationship Id="rId22" Type="http://schemas.openxmlformats.org/officeDocument/2006/relationships/tags" Target="../tags/tag478.xml"/><Relationship Id="rId21" Type="http://schemas.openxmlformats.org/officeDocument/2006/relationships/tags" Target="../tags/tag477.xml"/><Relationship Id="rId20" Type="http://schemas.openxmlformats.org/officeDocument/2006/relationships/tags" Target="../tags/tag476.xml"/><Relationship Id="rId2" Type="http://schemas.openxmlformats.org/officeDocument/2006/relationships/tags" Target="../tags/tag458.xml"/><Relationship Id="rId19" Type="http://schemas.openxmlformats.org/officeDocument/2006/relationships/tags" Target="../tags/tag475.xml"/><Relationship Id="rId18" Type="http://schemas.openxmlformats.org/officeDocument/2006/relationships/tags" Target="../tags/tag474.xml"/><Relationship Id="rId17" Type="http://schemas.openxmlformats.org/officeDocument/2006/relationships/tags" Target="../tags/tag473.xml"/><Relationship Id="rId16" Type="http://schemas.openxmlformats.org/officeDocument/2006/relationships/tags" Target="../tags/tag472.xml"/><Relationship Id="rId15" Type="http://schemas.openxmlformats.org/officeDocument/2006/relationships/tags" Target="../tags/tag471.xml"/><Relationship Id="rId14" Type="http://schemas.openxmlformats.org/officeDocument/2006/relationships/tags" Target="../tags/tag470.xml"/><Relationship Id="rId13" Type="http://schemas.openxmlformats.org/officeDocument/2006/relationships/tags" Target="../tags/tag469.xml"/><Relationship Id="rId12" Type="http://schemas.openxmlformats.org/officeDocument/2006/relationships/tags" Target="../tags/tag468.xml"/><Relationship Id="rId11" Type="http://schemas.openxmlformats.org/officeDocument/2006/relationships/tags" Target="../tags/tag467.xml"/><Relationship Id="rId10" Type="http://schemas.openxmlformats.org/officeDocument/2006/relationships/tags" Target="../tags/tag466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41.xml"/><Relationship Id="rId92" Type="http://schemas.openxmlformats.org/officeDocument/2006/relationships/tags" Target="../tags/tag640.xml"/><Relationship Id="rId91" Type="http://schemas.openxmlformats.org/officeDocument/2006/relationships/tags" Target="../tags/tag639.xml"/><Relationship Id="rId90" Type="http://schemas.openxmlformats.org/officeDocument/2006/relationships/tags" Target="../tags/tag638.xml"/><Relationship Id="rId9" Type="http://schemas.openxmlformats.org/officeDocument/2006/relationships/tags" Target="../tags/tag557.xml"/><Relationship Id="rId89" Type="http://schemas.openxmlformats.org/officeDocument/2006/relationships/tags" Target="../tags/tag637.xml"/><Relationship Id="rId88" Type="http://schemas.openxmlformats.org/officeDocument/2006/relationships/tags" Target="../tags/tag636.xml"/><Relationship Id="rId87" Type="http://schemas.openxmlformats.org/officeDocument/2006/relationships/tags" Target="../tags/tag635.xml"/><Relationship Id="rId86" Type="http://schemas.openxmlformats.org/officeDocument/2006/relationships/tags" Target="../tags/tag634.xml"/><Relationship Id="rId85" Type="http://schemas.openxmlformats.org/officeDocument/2006/relationships/tags" Target="../tags/tag633.xml"/><Relationship Id="rId84" Type="http://schemas.openxmlformats.org/officeDocument/2006/relationships/tags" Target="../tags/tag632.xml"/><Relationship Id="rId83" Type="http://schemas.openxmlformats.org/officeDocument/2006/relationships/tags" Target="../tags/tag631.xml"/><Relationship Id="rId82" Type="http://schemas.openxmlformats.org/officeDocument/2006/relationships/tags" Target="../tags/tag630.xml"/><Relationship Id="rId81" Type="http://schemas.openxmlformats.org/officeDocument/2006/relationships/tags" Target="../tags/tag629.xml"/><Relationship Id="rId80" Type="http://schemas.openxmlformats.org/officeDocument/2006/relationships/tags" Target="../tags/tag628.xml"/><Relationship Id="rId8" Type="http://schemas.openxmlformats.org/officeDocument/2006/relationships/tags" Target="../tags/tag556.xml"/><Relationship Id="rId79" Type="http://schemas.openxmlformats.org/officeDocument/2006/relationships/tags" Target="../tags/tag627.xml"/><Relationship Id="rId78" Type="http://schemas.openxmlformats.org/officeDocument/2006/relationships/tags" Target="../tags/tag626.xml"/><Relationship Id="rId77" Type="http://schemas.openxmlformats.org/officeDocument/2006/relationships/tags" Target="../tags/tag625.xml"/><Relationship Id="rId76" Type="http://schemas.openxmlformats.org/officeDocument/2006/relationships/tags" Target="../tags/tag624.xml"/><Relationship Id="rId75" Type="http://schemas.openxmlformats.org/officeDocument/2006/relationships/tags" Target="../tags/tag623.xml"/><Relationship Id="rId74" Type="http://schemas.openxmlformats.org/officeDocument/2006/relationships/tags" Target="../tags/tag622.xml"/><Relationship Id="rId73" Type="http://schemas.openxmlformats.org/officeDocument/2006/relationships/tags" Target="../tags/tag621.xml"/><Relationship Id="rId72" Type="http://schemas.openxmlformats.org/officeDocument/2006/relationships/tags" Target="../tags/tag620.xml"/><Relationship Id="rId71" Type="http://schemas.openxmlformats.org/officeDocument/2006/relationships/tags" Target="../tags/tag619.xml"/><Relationship Id="rId70" Type="http://schemas.openxmlformats.org/officeDocument/2006/relationships/tags" Target="../tags/tag618.xml"/><Relationship Id="rId7" Type="http://schemas.openxmlformats.org/officeDocument/2006/relationships/tags" Target="../tags/tag555.xml"/><Relationship Id="rId69" Type="http://schemas.openxmlformats.org/officeDocument/2006/relationships/tags" Target="../tags/tag617.xml"/><Relationship Id="rId68" Type="http://schemas.openxmlformats.org/officeDocument/2006/relationships/tags" Target="../tags/tag616.xml"/><Relationship Id="rId67" Type="http://schemas.openxmlformats.org/officeDocument/2006/relationships/tags" Target="../tags/tag615.xml"/><Relationship Id="rId66" Type="http://schemas.openxmlformats.org/officeDocument/2006/relationships/tags" Target="../tags/tag614.xml"/><Relationship Id="rId65" Type="http://schemas.openxmlformats.org/officeDocument/2006/relationships/tags" Target="../tags/tag613.xml"/><Relationship Id="rId64" Type="http://schemas.openxmlformats.org/officeDocument/2006/relationships/tags" Target="../tags/tag612.xml"/><Relationship Id="rId63" Type="http://schemas.openxmlformats.org/officeDocument/2006/relationships/tags" Target="../tags/tag611.xml"/><Relationship Id="rId62" Type="http://schemas.openxmlformats.org/officeDocument/2006/relationships/tags" Target="../tags/tag610.xml"/><Relationship Id="rId61" Type="http://schemas.openxmlformats.org/officeDocument/2006/relationships/tags" Target="../tags/tag609.xml"/><Relationship Id="rId60" Type="http://schemas.openxmlformats.org/officeDocument/2006/relationships/tags" Target="../tags/tag608.xml"/><Relationship Id="rId6" Type="http://schemas.openxmlformats.org/officeDocument/2006/relationships/tags" Target="../tags/tag554.xml"/><Relationship Id="rId59" Type="http://schemas.openxmlformats.org/officeDocument/2006/relationships/tags" Target="../tags/tag607.xml"/><Relationship Id="rId58" Type="http://schemas.openxmlformats.org/officeDocument/2006/relationships/tags" Target="../tags/tag606.xml"/><Relationship Id="rId57" Type="http://schemas.openxmlformats.org/officeDocument/2006/relationships/tags" Target="../tags/tag605.xml"/><Relationship Id="rId56" Type="http://schemas.openxmlformats.org/officeDocument/2006/relationships/tags" Target="../tags/tag604.xml"/><Relationship Id="rId55" Type="http://schemas.openxmlformats.org/officeDocument/2006/relationships/tags" Target="../tags/tag603.xml"/><Relationship Id="rId54" Type="http://schemas.openxmlformats.org/officeDocument/2006/relationships/tags" Target="../tags/tag602.xml"/><Relationship Id="rId53" Type="http://schemas.openxmlformats.org/officeDocument/2006/relationships/tags" Target="../tags/tag601.xml"/><Relationship Id="rId52" Type="http://schemas.openxmlformats.org/officeDocument/2006/relationships/tags" Target="../tags/tag600.xml"/><Relationship Id="rId51" Type="http://schemas.openxmlformats.org/officeDocument/2006/relationships/tags" Target="../tags/tag599.xml"/><Relationship Id="rId50" Type="http://schemas.openxmlformats.org/officeDocument/2006/relationships/tags" Target="../tags/tag598.xml"/><Relationship Id="rId5" Type="http://schemas.openxmlformats.org/officeDocument/2006/relationships/tags" Target="../tags/tag553.xml"/><Relationship Id="rId49" Type="http://schemas.openxmlformats.org/officeDocument/2006/relationships/tags" Target="../tags/tag597.xml"/><Relationship Id="rId48" Type="http://schemas.openxmlformats.org/officeDocument/2006/relationships/tags" Target="../tags/tag596.xml"/><Relationship Id="rId47" Type="http://schemas.openxmlformats.org/officeDocument/2006/relationships/tags" Target="../tags/tag595.xml"/><Relationship Id="rId46" Type="http://schemas.openxmlformats.org/officeDocument/2006/relationships/tags" Target="../tags/tag594.xml"/><Relationship Id="rId45" Type="http://schemas.openxmlformats.org/officeDocument/2006/relationships/tags" Target="../tags/tag593.xml"/><Relationship Id="rId44" Type="http://schemas.openxmlformats.org/officeDocument/2006/relationships/tags" Target="../tags/tag592.xml"/><Relationship Id="rId43" Type="http://schemas.openxmlformats.org/officeDocument/2006/relationships/tags" Target="../tags/tag591.xml"/><Relationship Id="rId42" Type="http://schemas.openxmlformats.org/officeDocument/2006/relationships/tags" Target="../tags/tag590.xml"/><Relationship Id="rId41" Type="http://schemas.openxmlformats.org/officeDocument/2006/relationships/tags" Target="../tags/tag589.xml"/><Relationship Id="rId40" Type="http://schemas.openxmlformats.org/officeDocument/2006/relationships/tags" Target="../tags/tag588.xml"/><Relationship Id="rId4" Type="http://schemas.openxmlformats.org/officeDocument/2006/relationships/tags" Target="../tags/tag552.xml"/><Relationship Id="rId39" Type="http://schemas.openxmlformats.org/officeDocument/2006/relationships/tags" Target="../tags/tag587.xml"/><Relationship Id="rId38" Type="http://schemas.openxmlformats.org/officeDocument/2006/relationships/tags" Target="../tags/tag586.xml"/><Relationship Id="rId37" Type="http://schemas.openxmlformats.org/officeDocument/2006/relationships/tags" Target="../tags/tag585.xml"/><Relationship Id="rId36" Type="http://schemas.openxmlformats.org/officeDocument/2006/relationships/tags" Target="../tags/tag584.xml"/><Relationship Id="rId35" Type="http://schemas.openxmlformats.org/officeDocument/2006/relationships/tags" Target="../tags/tag583.xml"/><Relationship Id="rId34" Type="http://schemas.openxmlformats.org/officeDocument/2006/relationships/tags" Target="../tags/tag582.xml"/><Relationship Id="rId33" Type="http://schemas.openxmlformats.org/officeDocument/2006/relationships/tags" Target="../tags/tag581.xml"/><Relationship Id="rId32" Type="http://schemas.openxmlformats.org/officeDocument/2006/relationships/tags" Target="../tags/tag580.xml"/><Relationship Id="rId31" Type="http://schemas.openxmlformats.org/officeDocument/2006/relationships/tags" Target="../tags/tag579.xml"/><Relationship Id="rId30" Type="http://schemas.openxmlformats.org/officeDocument/2006/relationships/tags" Target="../tags/tag578.xml"/><Relationship Id="rId3" Type="http://schemas.openxmlformats.org/officeDocument/2006/relationships/tags" Target="../tags/tag551.xml"/><Relationship Id="rId29" Type="http://schemas.openxmlformats.org/officeDocument/2006/relationships/tags" Target="../tags/tag577.xml"/><Relationship Id="rId28" Type="http://schemas.openxmlformats.org/officeDocument/2006/relationships/tags" Target="../tags/tag576.xml"/><Relationship Id="rId27" Type="http://schemas.openxmlformats.org/officeDocument/2006/relationships/tags" Target="../tags/tag575.xml"/><Relationship Id="rId26" Type="http://schemas.openxmlformats.org/officeDocument/2006/relationships/tags" Target="../tags/tag574.xml"/><Relationship Id="rId25" Type="http://schemas.openxmlformats.org/officeDocument/2006/relationships/tags" Target="../tags/tag573.xml"/><Relationship Id="rId24" Type="http://schemas.openxmlformats.org/officeDocument/2006/relationships/tags" Target="../tags/tag572.xml"/><Relationship Id="rId23" Type="http://schemas.openxmlformats.org/officeDocument/2006/relationships/tags" Target="../tags/tag571.xml"/><Relationship Id="rId22" Type="http://schemas.openxmlformats.org/officeDocument/2006/relationships/tags" Target="../tags/tag570.xml"/><Relationship Id="rId21" Type="http://schemas.openxmlformats.org/officeDocument/2006/relationships/tags" Target="../tags/tag569.xml"/><Relationship Id="rId20" Type="http://schemas.openxmlformats.org/officeDocument/2006/relationships/tags" Target="../tags/tag568.xml"/><Relationship Id="rId2" Type="http://schemas.openxmlformats.org/officeDocument/2006/relationships/tags" Target="../tags/tag550.xml"/><Relationship Id="rId19" Type="http://schemas.openxmlformats.org/officeDocument/2006/relationships/tags" Target="../tags/tag567.xml"/><Relationship Id="rId18" Type="http://schemas.openxmlformats.org/officeDocument/2006/relationships/tags" Target="../tags/tag566.xml"/><Relationship Id="rId17" Type="http://schemas.openxmlformats.org/officeDocument/2006/relationships/tags" Target="../tags/tag565.xml"/><Relationship Id="rId16" Type="http://schemas.openxmlformats.org/officeDocument/2006/relationships/tags" Target="../tags/tag564.xml"/><Relationship Id="rId15" Type="http://schemas.openxmlformats.org/officeDocument/2006/relationships/tags" Target="../tags/tag563.xml"/><Relationship Id="rId14" Type="http://schemas.openxmlformats.org/officeDocument/2006/relationships/tags" Target="../tags/tag562.xml"/><Relationship Id="rId13" Type="http://schemas.openxmlformats.org/officeDocument/2006/relationships/tags" Target="../tags/tag561.xml"/><Relationship Id="rId12" Type="http://schemas.openxmlformats.org/officeDocument/2006/relationships/tags" Target="../tags/tag560.xml"/><Relationship Id="rId11" Type="http://schemas.openxmlformats.org/officeDocument/2006/relationships/tags" Target="../tags/tag559.xml"/><Relationship Id="rId10" Type="http://schemas.openxmlformats.org/officeDocument/2006/relationships/tags" Target="../tags/tag558.xml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649.xml"/><Relationship Id="rId8" Type="http://schemas.openxmlformats.org/officeDocument/2006/relationships/tags" Target="../tags/tag648.xml"/><Relationship Id="rId7" Type="http://schemas.openxmlformats.org/officeDocument/2006/relationships/tags" Target="../tags/tag647.xml"/><Relationship Id="rId6" Type="http://schemas.openxmlformats.org/officeDocument/2006/relationships/tags" Target="../tags/tag646.xml"/><Relationship Id="rId5" Type="http://schemas.openxmlformats.org/officeDocument/2006/relationships/tags" Target="../tags/tag645.xml"/><Relationship Id="rId4" Type="http://schemas.openxmlformats.org/officeDocument/2006/relationships/tags" Target="../tags/tag644.xml"/><Relationship Id="rId3" Type="http://schemas.openxmlformats.org/officeDocument/2006/relationships/tags" Target="../tags/tag643.xml"/><Relationship Id="rId2" Type="http://schemas.openxmlformats.org/officeDocument/2006/relationships/tags" Target="../tags/tag642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52.xml"/><Relationship Id="rId11" Type="http://schemas.openxmlformats.org/officeDocument/2006/relationships/tags" Target="../tags/tag651.xml"/><Relationship Id="rId10" Type="http://schemas.openxmlformats.org/officeDocument/2006/relationships/tags" Target="../tags/tag650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1.xml"/><Relationship Id="rId36" Type="http://schemas.openxmlformats.org/officeDocument/2006/relationships/tags" Target="../tags/tag120.xml"/><Relationship Id="rId35" Type="http://schemas.openxmlformats.org/officeDocument/2006/relationships/tags" Target="../tags/tag119.xml"/><Relationship Id="rId34" Type="http://schemas.openxmlformats.org/officeDocument/2006/relationships/tags" Target="../tags/tag118.xml"/><Relationship Id="rId33" Type="http://schemas.openxmlformats.org/officeDocument/2006/relationships/tags" Target="../tags/tag117.xml"/><Relationship Id="rId32" Type="http://schemas.openxmlformats.org/officeDocument/2006/relationships/tags" Target="../tags/tag116.xml"/><Relationship Id="rId31" Type="http://schemas.openxmlformats.org/officeDocument/2006/relationships/tags" Target="../tags/tag115.xml"/><Relationship Id="rId30" Type="http://schemas.openxmlformats.org/officeDocument/2006/relationships/tags" Target="../tags/tag114.xml"/><Relationship Id="rId3" Type="http://schemas.openxmlformats.org/officeDocument/2006/relationships/tags" Target="../tags/tag87.xml"/><Relationship Id="rId29" Type="http://schemas.openxmlformats.org/officeDocument/2006/relationships/tags" Target="../tags/tag113.xml"/><Relationship Id="rId28" Type="http://schemas.openxmlformats.org/officeDocument/2006/relationships/tags" Target="../tags/tag112.xml"/><Relationship Id="rId27" Type="http://schemas.openxmlformats.org/officeDocument/2006/relationships/tags" Target="../tags/tag111.xml"/><Relationship Id="rId26" Type="http://schemas.openxmlformats.org/officeDocument/2006/relationships/tags" Target="../tags/tag110.xml"/><Relationship Id="rId25" Type="http://schemas.openxmlformats.org/officeDocument/2006/relationships/tags" Target="../tags/tag109.xml"/><Relationship Id="rId24" Type="http://schemas.openxmlformats.org/officeDocument/2006/relationships/tags" Target="../tags/tag108.xml"/><Relationship Id="rId23" Type="http://schemas.openxmlformats.org/officeDocument/2006/relationships/tags" Target="../tags/tag107.xml"/><Relationship Id="rId22" Type="http://schemas.openxmlformats.org/officeDocument/2006/relationships/tags" Target="../tags/tag106.xml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47.xml"/><Relationship Id="rId8" Type="http://schemas.openxmlformats.org/officeDocument/2006/relationships/tags" Target="../tags/tag146.xml"/><Relationship Id="rId7" Type="http://schemas.openxmlformats.org/officeDocument/2006/relationships/tags" Target="../tags/tag145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3.xml"/><Relationship Id="rId14" Type="http://schemas.openxmlformats.org/officeDocument/2006/relationships/tags" Target="../tags/tag152.xml"/><Relationship Id="rId13" Type="http://schemas.openxmlformats.org/officeDocument/2006/relationships/tags" Target="../tags/tag151.xml"/><Relationship Id="rId12" Type="http://schemas.openxmlformats.org/officeDocument/2006/relationships/tags" Target="../tags/tag150.xml"/><Relationship Id="rId11" Type="http://schemas.openxmlformats.org/officeDocument/2006/relationships/tags" Target="../tags/tag149.xml"/><Relationship Id="rId10" Type="http://schemas.openxmlformats.org/officeDocument/2006/relationships/tags" Target="../tags/tag148.xml"/><Relationship Id="rId1" Type="http://schemas.openxmlformats.org/officeDocument/2006/relationships/tags" Target="../tags/tag13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3.xml"/><Relationship Id="rId5" Type="http://schemas.openxmlformats.org/officeDocument/2006/relationships/tags" Target="../tags/tag158.xml"/><Relationship Id="rId49" Type="http://schemas.openxmlformats.org/officeDocument/2006/relationships/tags" Target="../tags/tag202.xml"/><Relationship Id="rId48" Type="http://schemas.openxmlformats.org/officeDocument/2006/relationships/tags" Target="../tags/tag201.xml"/><Relationship Id="rId47" Type="http://schemas.openxmlformats.org/officeDocument/2006/relationships/tags" Target="../tags/tag200.xml"/><Relationship Id="rId46" Type="http://schemas.openxmlformats.org/officeDocument/2006/relationships/tags" Target="../tags/tag199.xml"/><Relationship Id="rId45" Type="http://schemas.openxmlformats.org/officeDocument/2006/relationships/tags" Target="../tags/tag198.xml"/><Relationship Id="rId44" Type="http://schemas.openxmlformats.org/officeDocument/2006/relationships/tags" Target="../tags/tag197.xml"/><Relationship Id="rId43" Type="http://schemas.openxmlformats.org/officeDocument/2006/relationships/tags" Target="../tags/tag196.xml"/><Relationship Id="rId42" Type="http://schemas.openxmlformats.org/officeDocument/2006/relationships/tags" Target="../tags/tag195.xml"/><Relationship Id="rId41" Type="http://schemas.openxmlformats.org/officeDocument/2006/relationships/tags" Target="../tags/tag194.xml"/><Relationship Id="rId40" Type="http://schemas.openxmlformats.org/officeDocument/2006/relationships/tags" Target="../tags/tag193.xml"/><Relationship Id="rId4" Type="http://schemas.openxmlformats.org/officeDocument/2006/relationships/tags" Target="../tags/tag157.xml"/><Relationship Id="rId39" Type="http://schemas.openxmlformats.org/officeDocument/2006/relationships/tags" Target="../tags/tag192.xml"/><Relationship Id="rId38" Type="http://schemas.openxmlformats.org/officeDocument/2006/relationships/tags" Target="../tags/tag191.xml"/><Relationship Id="rId37" Type="http://schemas.openxmlformats.org/officeDocument/2006/relationships/tags" Target="../tags/tag190.xml"/><Relationship Id="rId36" Type="http://schemas.openxmlformats.org/officeDocument/2006/relationships/tags" Target="../tags/tag189.xml"/><Relationship Id="rId35" Type="http://schemas.openxmlformats.org/officeDocument/2006/relationships/tags" Target="../tags/tag188.xml"/><Relationship Id="rId34" Type="http://schemas.openxmlformats.org/officeDocument/2006/relationships/tags" Target="../tags/tag187.xml"/><Relationship Id="rId33" Type="http://schemas.openxmlformats.org/officeDocument/2006/relationships/tags" Target="../tags/tag186.xml"/><Relationship Id="rId32" Type="http://schemas.openxmlformats.org/officeDocument/2006/relationships/tags" Target="../tags/tag185.xml"/><Relationship Id="rId31" Type="http://schemas.openxmlformats.org/officeDocument/2006/relationships/tags" Target="../tags/tag184.xml"/><Relationship Id="rId30" Type="http://schemas.openxmlformats.org/officeDocument/2006/relationships/tags" Target="../tags/tag183.xml"/><Relationship Id="rId3" Type="http://schemas.openxmlformats.org/officeDocument/2006/relationships/tags" Target="../tags/tag156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(0,4)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(2,0)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(4,0)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(6,0)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(8,0)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12,0)</a:t>
            </a:r>
            <a:endParaRPr lang="en-US" altLang="zh-CN"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(-2,0)</a:t>
            </a:r>
            <a:endParaRPr lang="en-US" altLang="zh-CN"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(0,-2)</a:t>
            </a:r>
            <a:endParaRPr lang="en-US" altLang="zh-CN"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(0,-4)</a:t>
            </a:r>
            <a:endParaRPr lang="en-US" altLang="zh-CN"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(-6,0)</a:t>
            </a:r>
            <a:endParaRPr lang="en-US" altLang="zh-CN"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715000" y="146050"/>
            <a:ext cx="25400" cy="36099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5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3971</Words>
  <Application>WPS 演示</Application>
  <PresentationFormat>宽屏</PresentationFormat>
  <Paragraphs>1094</Paragraphs>
  <Slides>24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hook函数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161</cp:revision>
  <dcterms:created xsi:type="dcterms:W3CDTF">2019-06-19T02:08:00Z</dcterms:created>
  <dcterms:modified xsi:type="dcterms:W3CDTF">2023-08-30T05:08:49Z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C998C6B669F04F89AAF37996FC448D6D_11</vt:lpwstr>
  </property>
</Properties>
</file>